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handoutMasterIdLst>
    <p:handoutMasterId r:id="rId45"/>
  </p:handoutMasterIdLst>
  <p:sldIdLst>
    <p:sldId id="256" r:id="rId5"/>
    <p:sldId id="281" r:id="rId6"/>
    <p:sldId id="282" r:id="rId7"/>
    <p:sldId id="283" r:id="rId8"/>
    <p:sldId id="274" r:id="rId9"/>
    <p:sldId id="284" r:id="rId10"/>
    <p:sldId id="286" r:id="rId11"/>
    <p:sldId id="320" r:id="rId12"/>
    <p:sldId id="329" r:id="rId13"/>
    <p:sldId id="287" r:id="rId14"/>
    <p:sldId id="285" r:id="rId15"/>
    <p:sldId id="294" r:id="rId16"/>
    <p:sldId id="295" r:id="rId17"/>
    <p:sldId id="289" r:id="rId18"/>
    <p:sldId id="296" r:id="rId19"/>
    <p:sldId id="297" r:id="rId20"/>
    <p:sldId id="298" r:id="rId21"/>
    <p:sldId id="323" r:id="rId22"/>
    <p:sldId id="324" r:id="rId23"/>
    <p:sldId id="330" r:id="rId24"/>
    <p:sldId id="299" r:id="rId25"/>
    <p:sldId id="300" r:id="rId26"/>
    <p:sldId id="325" r:id="rId27"/>
    <p:sldId id="301" r:id="rId28"/>
    <p:sldId id="303" r:id="rId29"/>
    <p:sldId id="304" r:id="rId30"/>
    <p:sldId id="305" r:id="rId31"/>
    <p:sldId id="306" r:id="rId32"/>
    <p:sldId id="321" r:id="rId33"/>
    <p:sldId id="307" r:id="rId34"/>
    <p:sldId id="322" r:id="rId35"/>
    <p:sldId id="331" r:id="rId36"/>
    <p:sldId id="309" r:id="rId37"/>
    <p:sldId id="310" r:id="rId38"/>
    <p:sldId id="315" r:id="rId39"/>
    <p:sldId id="326" r:id="rId40"/>
    <p:sldId id="319" r:id="rId41"/>
    <p:sldId id="316" r:id="rId42"/>
    <p:sldId id="317" r:id="rId43"/>
    <p:sldId id="318" r:id="rId44"/>
  </p:sldIdLst>
  <p:sldSz cx="12192000" cy="6858000"/>
  <p:notesSz cx="6858000" cy="9144000"/>
  <p:embeddedFontLst>
    <p:embeddedFont>
      <p:font typeface="Space Comics" panose="03000600000000000000" pitchFamily="66" charset="0"/>
      <p:regular r:id="rId46"/>
    </p:embeddedFont>
    <p:embeddedFont>
      <p:font typeface="Montserrat Light" panose="00000400000000000000" pitchFamily="50" charset="0"/>
      <p:regular r:id="rId47"/>
    </p:embeddedFont>
    <p:embeddedFont>
      <p:font typeface="Nevis" panose="02000800000000000000" pitchFamily="2" charset="0"/>
      <p:bold r:id="rId48"/>
    </p:embeddedFont>
    <p:embeddedFont>
      <p:font typeface="Curse of the Zombie" panose="02000500000000000000" pitchFamily="2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ream MMA" pitchFamily="2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3396DFA-071E-4D4E-9308-D04EBEAF8D11}">
          <p14:sldIdLst>
            <p14:sldId id="256"/>
            <p14:sldId id="281"/>
            <p14:sldId id="282"/>
            <p14:sldId id="283"/>
          </p14:sldIdLst>
        </p14:section>
        <p14:section name="Body" id="{A17BD05D-948C-464D-9857-9F85435748A0}">
          <p14:sldIdLst>
            <p14:sldId id="274"/>
            <p14:sldId id="284"/>
            <p14:sldId id="286"/>
            <p14:sldId id="320"/>
            <p14:sldId id="329"/>
            <p14:sldId id="287"/>
            <p14:sldId id="285"/>
            <p14:sldId id="294"/>
            <p14:sldId id="295"/>
            <p14:sldId id="289"/>
            <p14:sldId id="296"/>
            <p14:sldId id="297"/>
            <p14:sldId id="298"/>
            <p14:sldId id="323"/>
            <p14:sldId id="324"/>
            <p14:sldId id="330"/>
            <p14:sldId id="299"/>
            <p14:sldId id="300"/>
            <p14:sldId id="325"/>
            <p14:sldId id="301"/>
            <p14:sldId id="303"/>
            <p14:sldId id="304"/>
            <p14:sldId id="305"/>
            <p14:sldId id="306"/>
            <p14:sldId id="321"/>
            <p14:sldId id="307"/>
            <p14:sldId id="322"/>
            <p14:sldId id="331"/>
            <p14:sldId id="309"/>
            <p14:sldId id="310"/>
            <p14:sldId id="315"/>
            <p14:sldId id="326"/>
            <p14:sldId id="319"/>
            <p14:sldId id="316"/>
            <p14:sldId id="317"/>
          </p14:sldIdLst>
        </p14:section>
        <p14:section name="Conclusion" id="{FE564FED-2148-4F30-8B2A-48075F4DDDAF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817" autoAdjust="0"/>
  </p:normalViewPr>
  <p:slideViewPr>
    <p:cSldViewPr snapToGrid="0">
      <p:cViewPr varScale="1">
        <p:scale>
          <a:sx n="119" d="100"/>
          <a:sy n="119" d="100"/>
        </p:scale>
        <p:origin x="132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312824"/>
            <a:ext cx="10964779" cy="354530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 The Art and Practice of Planning and Projecting Ideas with Visual and Textual Content</a:t>
            </a:r>
            <a:endParaRPr lang="en-US" sz="6600" dirty="0">
              <a:latin typeface="Montserrat Light" panose="00000400000000000000" pitchFamily="50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327" y="5654842"/>
            <a:ext cx="3510958" cy="55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COL 499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</a:t>
            </a:r>
            <a:r>
              <a:rPr lang="en-US" sz="1400" dirty="0" err="1">
                <a:latin typeface="Montserrat Light" panose="00000400000000000000" pitchFamily="50" charset="0"/>
              </a:rPr>
              <a:t>Mojan</a:t>
            </a:r>
            <a:r>
              <a:rPr lang="en-US" sz="1400" dirty="0">
                <a:latin typeface="Montserrat Light" panose="00000400000000000000" pitchFamily="50" charset="0"/>
              </a:rPr>
              <a:t> Ahmadi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174583" y="5325979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latin typeface="Montserrat Light" panose="00000400000000000000" pitchFamily="50" charset="0"/>
              </a:rPr>
              <a:t>Travis Moore | UX/UI Designer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thedevilswaffle@gmail.com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yt3.ggpht.com/-0SP9h4fhxQc/AAAAAAAAAAI/AAAAAAAAAAA/zyjZTrmBXZ0/s900-c-k-no-mo-rj-c0xffffff/pho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15" y="1690688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03945" y="4644189"/>
            <a:ext cx="2462463" cy="4491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evis" panose="02000800000000000000" pitchFamily="2" charset="0"/>
              </a:rPr>
              <a:t>MYRKOTT ANIMATION STUDIO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13157" y="2751221"/>
            <a:ext cx="1138989" cy="369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600" dirty="0"/>
              <a:t>&gt;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0" y="3344778"/>
            <a:ext cx="5257800" cy="369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 err="1"/>
              <a:t>Myrkott</a:t>
            </a:r>
            <a:r>
              <a:rPr lang="en-US" dirty="0"/>
              <a:t> Animation Studio</a:t>
            </a:r>
          </a:p>
        </p:txBody>
      </p:sp>
    </p:spTree>
    <p:extLst>
      <p:ext uri="{BB962C8B-B14F-4D97-AF65-F5344CB8AC3E}">
        <p14:creationId xmlns:p14="http://schemas.microsoft.com/office/powerpoint/2010/main" val="293876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0589"/>
            <a:ext cx="10515600" cy="366637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Okay, sure. I’ll make a logo.</a:t>
            </a:r>
          </a:p>
        </p:txBody>
      </p:sp>
    </p:spTree>
    <p:extLst>
      <p:ext uri="{BB962C8B-B14F-4D97-AF65-F5344CB8AC3E}">
        <p14:creationId xmlns:p14="http://schemas.microsoft.com/office/powerpoint/2010/main" val="371142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442"/>
            <a:ext cx="10515600" cy="366637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/>
              <a:t>AWESOME!</a:t>
            </a:r>
          </a:p>
        </p:txBody>
      </p:sp>
    </p:spTree>
    <p:extLst>
      <p:ext uri="{BB962C8B-B14F-4D97-AF65-F5344CB8AC3E}">
        <p14:creationId xmlns:p14="http://schemas.microsoft.com/office/powerpoint/2010/main" val="290861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442"/>
            <a:ext cx="10515600" cy="10668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/>
              <a:t>AWESOME!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590800"/>
            <a:ext cx="10515600" cy="125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Here’s some things to keep in mind…</a:t>
            </a:r>
          </a:p>
        </p:txBody>
      </p:sp>
    </p:spTree>
    <p:extLst>
      <p:ext uri="{BB962C8B-B14F-4D97-AF65-F5344CB8AC3E}">
        <p14:creationId xmlns:p14="http://schemas.microsoft.com/office/powerpoint/2010/main" val="374582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142551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5940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Logos are made to be simple</a:t>
            </a:r>
          </a:p>
        </p:txBody>
      </p:sp>
    </p:spTree>
    <p:extLst>
      <p:ext uri="{BB962C8B-B14F-4D97-AF65-F5344CB8AC3E}">
        <p14:creationId xmlns:p14="http://schemas.microsoft.com/office/powerpoint/2010/main" val="67890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Why does Apple’s logo work?</a:t>
            </a:r>
          </a:p>
        </p:txBody>
      </p:sp>
      <p:pic>
        <p:nvPicPr>
          <p:cNvPr id="2058" name="Picture 10" descr="Image result for appl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93" y="3312695"/>
            <a:ext cx="1989586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10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  <p:pic>
        <p:nvPicPr>
          <p:cNvPr id="2050" name="Picture 2" descr="Image result for appl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84" y="3352466"/>
            <a:ext cx="2824496" cy="28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Why does Apple’s logo work?</a:t>
            </a:r>
          </a:p>
        </p:txBody>
      </p:sp>
      <p:pic>
        <p:nvPicPr>
          <p:cNvPr id="4098" name="Picture 2" descr="Image result for circles in the app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07" y="2743200"/>
            <a:ext cx="6303563" cy="35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5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Simple shapes keep the logo obvious to the viewer’s eye</a:t>
            </a:r>
          </a:p>
        </p:txBody>
      </p:sp>
    </p:spTree>
    <p:extLst>
      <p:ext uri="{BB962C8B-B14F-4D97-AF65-F5344CB8AC3E}">
        <p14:creationId xmlns:p14="http://schemas.microsoft.com/office/powerpoint/2010/main" val="334240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Keep it Simple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Simple shapes keep the logo obvious to the viewer’s eye</a:t>
            </a:r>
          </a:p>
        </p:txBody>
      </p:sp>
      <p:pic>
        <p:nvPicPr>
          <p:cNvPr id="5" name="Picture 10" descr="https://yt3.ggpht.com/-0SP9h4fhxQc/AAAAAAAAAAI/AAAAAAAAAAA/zyjZTrmBXZ0/s900-c-k-no-mo-rj-c0xffffff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7" y="2595563"/>
            <a:ext cx="36671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64767" y="5549064"/>
            <a:ext cx="2462463" cy="4491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evis" panose="02000800000000000000" pitchFamily="2" charset="0"/>
              </a:rPr>
              <a:t>MYRKOTT ANIMATION STUDIO</a:t>
            </a:r>
          </a:p>
        </p:txBody>
      </p:sp>
    </p:spTree>
    <p:extLst>
      <p:ext uri="{BB962C8B-B14F-4D97-AF65-F5344CB8AC3E}">
        <p14:creationId xmlns:p14="http://schemas.microsoft.com/office/powerpoint/2010/main" val="133763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1483895"/>
            <a:ext cx="10964779" cy="936781"/>
          </a:xfrm>
        </p:spPr>
        <p:txBody>
          <a:bodyPr>
            <a:normAutofit/>
          </a:bodyPr>
          <a:lstStyle/>
          <a:p>
            <a:r>
              <a:rPr lang="en-US" dirty="0"/>
              <a:t>— or —</a:t>
            </a:r>
            <a:endParaRPr lang="en-US" sz="6600" dirty="0">
              <a:latin typeface="Montserrat Light" panose="00000400000000000000" pitchFamily="50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327" y="5654842"/>
            <a:ext cx="3510958" cy="55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COL 499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</a:t>
            </a:r>
            <a:r>
              <a:rPr lang="en-US" sz="1400" dirty="0" err="1">
                <a:latin typeface="Montserrat Light" panose="00000400000000000000" pitchFamily="50" charset="0"/>
              </a:rPr>
              <a:t>Mojan</a:t>
            </a:r>
            <a:r>
              <a:rPr lang="en-US" sz="1400" dirty="0">
                <a:latin typeface="Montserrat Light" panose="00000400000000000000" pitchFamily="50" charset="0"/>
              </a:rPr>
              <a:t> Ahmadi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174583" y="5325979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latin typeface="Montserrat Light" panose="00000400000000000000" pitchFamily="50" charset="0"/>
              </a:rPr>
              <a:t>Travis Moore | UX/UI Designer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thedevilswaffle@gmail.com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1458064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0589"/>
            <a:ext cx="10515600" cy="366637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Alright, what else?</a:t>
            </a:r>
          </a:p>
        </p:txBody>
      </p:sp>
    </p:spTree>
    <p:extLst>
      <p:ext uri="{BB962C8B-B14F-4D97-AF65-F5344CB8AC3E}">
        <p14:creationId xmlns:p14="http://schemas.microsoft.com/office/powerpoint/2010/main" val="89313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Make it Memorable</a:t>
            </a:r>
          </a:p>
        </p:txBody>
      </p:sp>
    </p:spTree>
    <p:extLst>
      <p:ext uri="{BB962C8B-B14F-4D97-AF65-F5344CB8AC3E}">
        <p14:creationId xmlns:p14="http://schemas.microsoft.com/office/powerpoint/2010/main" val="80112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Make it Memorable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5940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So how do we know our logo is memorable?</a:t>
            </a:r>
          </a:p>
        </p:txBody>
      </p:sp>
    </p:spTree>
    <p:extLst>
      <p:ext uri="{BB962C8B-B14F-4D97-AF65-F5344CB8AC3E}">
        <p14:creationId xmlns:p14="http://schemas.microsoft.com/office/powerpoint/2010/main" val="163357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Make it Memorable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5940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So how do we know our logo is memorable?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800" dirty="0"/>
              <a:t>TEST IT!</a:t>
            </a:r>
          </a:p>
        </p:txBody>
      </p:sp>
    </p:spTree>
    <p:extLst>
      <p:ext uri="{BB962C8B-B14F-4D97-AF65-F5344CB8AC3E}">
        <p14:creationId xmlns:p14="http://schemas.microsoft.com/office/powerpoint/2010/main" val="115330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</p:spTree>
    <p:extLst>
      <p:ext uri="{BB962C8B-B14F-4D97-AF65-F5344CB8AC3E}">
        <p14:creationId xmlns:p14="http://schemas.microsoft.com/office/powerpoint/2010/main" val="146577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Everyone take out some paper and a pencil</a:t>
            </a:r>
          </a:p>
        </p:txBody>
      </p:sp>
    </p:spTree>
    <p:extLst>
      <p:ext uri="{BB962C8B-B14F-4D97-AF65-F5344CB8AC3E}">
        <p14:creationId xmlns:p14="http://schemas.microsoft.com/office/powerpoint/2010/main" val="427486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  <p:pic>
        <p:nvPicPr>
          <p:cNvPr id="5128" name="Picture 8" descr="Image result for old starbucks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11" y="22574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tar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579" y="22574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2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You </a:t>
            </a:r>
            <a:r>
              <a:rPr lang="en-US"/>
              <a:t>have 30 </a:t>
            </a:r>
            <a:r>
              <a:rPr lang="en-US" dirty="0"/>
              <a:t>seconds.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Draw both logos.</a:t>
            </a:r>
          </a:p>
        </p:txBody>
      </p:sp>
    </p:spTree>
    <p:extLst>
      <p:ext uri="{BB962C8B-B14F-4D97-AF65-F5344CB8AC3E}">
        <p14:creationId xmlns:p14="http://schemas.microsoft.com/office/powerpoint/2010/main" val="233547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Times up!</a:t>
            </a:r>
          </a:p>
        </p:txBody>
      </p:sp>
    </p:spTree>
    <p:extLst>
      <p:ext uri="{BB962C8B-B14F-4D97-AF65-F5344CB8AC3E}">
        <p14:creationId xmlns:p14="http://schemas.microsoft.com/office/powerpoint/2010/main" val="117963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TEST TIME</a:t>
            </a:r>
          </a:p>
        </p:txBody>
      </p:sp>
      <p:pic>
        <p:nvPicPr>
          <p:cNvPr id="5128" name="Picture 8" descr="Image result for old starbucks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11" y="22574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targ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579" y="22574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How’d you do?</a:t>
            </a:r>
          </a:p>
        </p:txBody>
      </p:sp>
    </p:spTree>
    <p:extLst>
      <p:ext uri="{BB962C8B-B14F-4D97-AF65-F5344CB8AC3E}">
        <p14:creationId xmlns:p14="http://schemas.microsoft.com/office/powerpoint/2010/main" val="389406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1203158"/>
            <a:ext cx="10964779" cy="1016992"/>
          </a:xfrm>
        </p:spPr>
        <p:txBody>
          <a:bodyPr>
            <a:normAutofit/>
          </a:bodyPr>
          <a:lstStyle/>
          <a:p>
            <a:r>
              <a:rPr lang="en-US" dirty="0"/>
              <a:t>Graphic Design</a:t>
            </a:r>
            <a:endParaRPr lang="en-US" sz="6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327" y="5654842"/>
            <a:ext cx="3510958" cy="55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COL 499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</a:t>
            </a:r>
            <a:r>
              <a:rPr lang="en-US" sz="1400" dirty="0" err="1">
                <a:latin typeface="Montserrat Light" panose="00000400000000000000" pitchFamily="50" charset="0"/>
              </a:rPr>
              <a:t>Mojan</a:t>
            </a:r>
            <a:r>
              <a:rPr lang="en-US" sz="1400" dirty="0">
                <a:latin typeface="Montserrat Light" panose="00000400000000000000" pitchFamily="50" charset="0"/>
              </a:rPr>
              <a:t> Ahmadi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174583" y="5325979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latin typeface="Montserrat Light" panose="00000400000000000000" pitchFamily="50" charset="0"/>
              </a:rPr>
              <a:t>Travis Moore | UX/UI Designer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thedevilswaffle@gmail.com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213149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Make it Memorable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5940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Making it memorable ties in nicely with keeping it simple</a:t>
            </a:r>
          </a:p>
        </p:txBody>
      </p:sp>
    </p:spTree>
    <p:extLst>
      <p:ext uri="{BB962C8B-B14F-4D97-AF65-F5344CB8AC3E}">
        <p14:creationId xmlns:p14="http://schemas.microsoft.com/office/powerpoint/2010/main" val="2780511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A Quick Aside…</a:t>
            </a:r>
          </a:p>
        </p:txBody>
      </p:sp>
      <p:pic>
        <p:nvPicPr>
          <p:cNvPr id="9220" name="Picture 4" descr="https://designapp.io/blog/wp-content/uploads/2015/06/sbx_logo_ev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59254"/>
            <a:ext cx="8191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Natural progression towards simplicity!</a:t>
            </a:r>
          </a:p>
        </p:txBody>
      </p:sp>
    </p:spTree>
    <p:extLst>
      <p:ext uri="{BB962C8B-B14F-4D97-AF65-F5344CB8AC3E}">
        <p14:creationId xmlns:p14="http://schemas.microsoft.com/office/powerpoint/2010/main" val="158622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0589"/>
            <a:ext cx="10515600" cy="366637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3719917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Give it Meaning</a:t>
            </a:r>
          </a:p>
        </p:txBody>
      </p:sp>
    </p:spTree>
    <p:extLst>
      <p:ext uri="{BB962C8B-B14F-4D97-AF65-F5344CB8AC3E}">
        <p14:creationId xmlns:p14="http://schemas.microsoft.com/office/powerpoint/2010/main" val="4272312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Give it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1516"/>
            <a:ext cx="10515600" cy="407544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Seems obvious, but it can be overlooked for the sake of</a:t>
            </a:r>
            <a:br>
              <a:rPr lang="en-US" dirty="0"/>
            </a:br>
            <a:r>
              <a:rPr lang="en-US" dirty="0"/>
              <a:t>making it “look cool”</a:t>
            </a:r>
          </a:p>
        </p:txBody>
      </p:sp>
    </p:spTree>
    <p:extLst>
      <p:ext uri="{BB962C8B-B14F-4D97-AF65-F5344CB8AC3E}">
        <p14:creationId xmlns:p14="http://schemas.microsoft.com/office/powerpoint/2010/main" val="275100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Give it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1516"/>
            <a:ext cx="10515600" cy="770021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What is this?</a:t>
            </a:r>
          </a:p>
        </p:txBody>
      </p:sp>
      <p:pic>
        <p:nvPicPr>
          <p:cNvPr id="14338" name="Picture 2" descr="http://1stwdcdn-31d9.kxcdn.com/wp-content/uploads/2011/11/826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4" y="3021429"/>
            <a:ext cx="2379537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96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Give it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1516"/>
            <a:ext cx="10515600" cy="770021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Is this what a trailblazer looks like?</a:t>
            </a:r>
          </a:p>
        </p:txBody>
      </p:sp>
      <p:pic>
        <p:nvPicPr>
          <p:cNvPr id="14338" name="Picture 2" descr="http://1stwdcdn-31d9.kxcdn.com/wp-content/uploads/2011/11/826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4" y="3021429"/>
            <a:ext cx="2379537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45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Give it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1516"/>
            <a:ext cx="10515600" cy="770021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While not flashy, the FedEx logo has depth</a:t>
            </a:r>
          </a:p>
        </p:txBody>
      </p:sp>
      <p:pic>
        <p:nvPicPr>
          <p:cNvPr id="15362" name="Picture 2" descr="Image result for fede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871537"/>
            <a:ext cx="52197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20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0589"/>
            <a:ext cx="10515600" cy="366637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What have we learned?</a:t>
            </a:r>
          </a:p>
        </p:txBody>
      </p:sp>
    </p:spTree>
    <p:extLst>
      <p:ext uri="{BB962C8B-B14F-4D97-AF65-F5344CB8AC3E}">
        <p14:creationId xmlns:p14="http://schemas.microsoft.com/office/powerpoint/2010/main" val="2112751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Why Have A Logo?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Logos are how you identify yourself, your brand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KEEP </a:t>
            </a:r>
            <a:r>
              <a:rPr lang="en-US"/>
              <a:t>IT SIMPLE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MAKE IT MEMORABLE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GIVE IT MEANING</a:t>
            </a:r>
          </a:p>
        </p:txBody>
      </p:sp>
    </p:spTree>
    <p:extLst>
      <p:ext uri="{BB962C8B-B14F-4D97-AF65-F5344CB8AC3E}">
        <p14:creationId xmlns:p14="http://schemas.microsoft.com/office/powerpoint/2010/main" val="75967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1203158"/>
            <a:ext cx="10964779" cy="1016992"/>
          </a:xfrm>
        </p:spPr>
        <p:txBody>
          <a:bodyPr>
            <a:normAutofit/>
          </a:bodyPr>
          <a:lstStyle/>
          <a:p>
            <a:r>
              <a:rPr lang="en-US" dirty="0"/>
              <a:t>Graphic Design</a:t>
            </a:r>
            <a:endParaRPr lang="en-US" sz="6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327" y="5654842"/>
            <a:ext cx="3510958" cy="55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COL 499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</a:t>
            </a:r>
            <a:r>
              <a:rPr lang="en-US" sz="1400" dirty="0" err="1">
                <a:latin typeface="Montserrat Light" panose="00000400000000000000" pitchFamily="50" charset="0"/>
              </a:rPr>
              <a:t>Mojan</a:t>
            </a:r>
            <a:r>
              <a:rPr lang="en-US" sz="1400" dirty="0">
                <a:latin typeface="Montserrat Light" panose="00000400000000000000" pitchFamily="50" charset="0"/>
              </a:rPr>
              <a:t> Ahmadi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174583" y="5325979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latin typeface="Montserrat Light" panose="00000400000000000000" pitchFamily="50" charset="0"/>
              </a:rPr>
              <a:t>Travis Moore | UX/UI Designer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thedevilswaffle@gmail.com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www.thedevilswaffle.com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3610" y="1770323"/>
            <a:ext cx="10964779" cy="1016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(as it pertains to your logo)</a:t>
            </a:r>
          </a:p>
        </p:txBody>
      </p:sp>
    </p:spTree>
    <p:extLst>
      <p:ext uri="{BB962C8B-B14F-4D97-AF65-F5344CB8AC3E}">
        <p14:creationId xmlns:p14="http://schemas.microsoft.com/office/powerpoint/2010/main" val="2451765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1203158"/>
            <a:ext cx="10964779" cy="10169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en-US" sz="6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5327" y="5654842"/>
            <a:ext cx="3510958" cy="55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COL 499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</a:t>
            </a:r>
            <a:r>
              <a:rPr lang="en-US" sz="1400" dirty="0" err="1">
                <a:latin typeface="Montserrat Light" panose="00000400000000000000" pitchFamily="50" charset="0"/>
              </a:rPr>
              <a:t>Mojan</a:t>
            </a:r>
            <a:r>
              <a:rPr lang="en-US" sz="1400" dirty="0">
                <a:latin typeface="Montserrat Light" panose="00000400000000000000" pitchFamily="50" charset="0"/>
              </a:rPr>
              <a:t> Ahmadi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174583" y="5325979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latin typeface="Montserrat Light" panose="00000400000000000000" pitchFamily="50" charset="0"/>
              </a:rPr>
              <a:t>Travis Moore | UX/UI Designer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thedevilswaffle@gmail.com</a:t>
            </a:r>
          </a:p>
          <a:p>
            <a:pPr algn="r"/>
            <a:r>
              <a:rPr lang="en-US" sz="14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278144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Why have a logo?</a:t>
            </a:r>
          </a:p>
        </p:txBody>
      </p:sp>
    </p:spTree>
    <p:extLst>
      <p:ext uri="{BB962C8B-B14F-4D97-AF65-F5344CB8AC3E}">
        <p14:creationId xmlns:p14="http://schemas.microsoft.com/office/powerpoint/2010/main" val="132367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Why have a logo?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 logo identifies you and helps you stand out</a:t>
            </a:r>
          </a:p>
        </p:txBody>
      </p:sp>
    </p:spTree>
    <p:extLst>
      <p:ext uri="{BB962C8B-B14F-4D97-AF65-F5344CB8AC3E}">
        <p14:creationId xmlns:p14="http://schemas.microsoft.com/office/powerpoint/2010/main" val="9513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Why have a logo?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 logo identifies you and helps you stand out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 logo is a first impression that derives meaning from what it identifies</a:t>
            </a:r>
          </a:p>
        </p:txBody>
      </p:sp>
    </p:spTree>
    <p:extLst>
      <p:ext uri="{BB962C8B-B14F-4D97-AF65-F5344CB8AC3E}">
        <p14:creationId xmlns:p14="http://schemas.microsoft.com/office/powerpoint/2010/main" val="41667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/>
              <a:t>Why have a logo?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9537"/>
            <a:ext cx="10515600" cy="406742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 logo identifies you and helps you stand out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 logo is a first impression that derives meaning from what it identifies</a:t>
            </a:r>
            <a:br>
              <a:rPr lang="en-US" dirty="0"/>
            </a:b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(in this case, you)</a:t>
            </a:r>
          </a:p>
        </p:txBody>
      </p:sp>
    </p:spTree>
    <p:extLst>
      <p:ext uri="{BB962C8B-B14F-4D97-AF65-F5344CB8AC3E}">
        <p14:creationId xmlns:p14="http://schemas.microsoft.com/office/powerpoint/2010/main" val="354323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0589"/>
            <a:ext cx="10515600" cy="366637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And if that doesn’t convince you</a:t>
            </a:r>
          </a:p>
        </p:txBody>
      </p:sp>
    </p:spTree>
    <p:extLst>
      <p:ext uri="{BB962C8B-B14F-4D97-AF65-F5344CB8AC3E}">
        <p14:creationId xmlns:p14="http://schemas.microsoft.com/office/powerpoint/2010/main" val="40322522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419</Words>
  <Application>Microsoft Office PowerPoint</Application>
  <PresentationFormat>Widescreen</PresentationFormat>
  <Paragraphs>102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Space Comics</vt:lpstr>
      <vt:lpstr>Montserrat Light</vt:lpstr>
      <vt:lpstr>Nevis</vt:lpstr>
      <vt:lpstr>Arial</vt:lpstr>
      <vt:lpstr>Curse of the Zombie</vt:lpstr>
      <vt:lpstr>Calibri</vt:lpstr>
      <vt:lpstr>Dream MMA</vt:lpstr>
      <vt:lpstr>Presentation_Master</vt:lpstr>
      <vt:lpstr>Concept01_Master</vt:lpstr>
      <vt:lpstr>Concept02_Master</vt:lpstr>
      <vt:lpstr>Concept03_Master</vt:lpstr>
      <vt:lpstr> The Art and Practice of Planning and Projecting Ideas with Visual and Textual Content</vt:lpstr>
      <vt:lpstr>— or —</vt:lpstr>
      <vt:lpstr>Graphic Design</vt:lpstr>
      <vt:lpstr>Graphic Design</vt:lpstr>
      <vt:lpstr>Why have a logo?</vt:lpstr>
      <vt:lpstr>Why have a logo?</vt:lpstr>
      <vt:lpstr>Why have a logo?</vt:lpstr>
      <vt:lpstr>Why have a logo?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it Simple</vt:lpstr>
      <vt:lpstr>Keep it Simple</vt:lpstr>
      <vt:lpstr>Keep it Simple</vt:lpstr>
      <vt:lpstr>Keep it Simple</vt:lpstr>
      <vt:lpstr>Keep it Simple</vt:lpstr>
      <vt:lpstr>Keep it Simple</vt:lpstr>
      <vt:lpstr>PowerPoint Presentation</vt:lpstr>
      <vt:lpstr>Make it Memorable</vt:lpstr>
      <vt:lpstr>Make it Memorable</vt:lpstr>
      <vt:lpstr>Make it Memorable</vt:lpstr>
      <vt:lpstr>TEST TIME</vt:lpstr>
      <vt:lpstr>TEST TIME</vt:lpstr>
      <vt:lpstr>TEST TIME</vt:lpstr>
      <vt:lpstr>TEST TIME</vt:lpstr>
      <vt:lpstr>TEST TIME</vt:lpstr>
      <vt:lpstr>TEST TIME</vt:lpstr>
      <vt:lpstr>Make it Memorable</vt:lpstr>
      <vt:lpstr>A Quick Aside…</vt:lpstr>
      <vt:lpstr>PowerPoint Presentation</vt:lpstr>
      <vt:lpstr>Give it Meaning</vt:lpstr>
      <vt:lpstr>Give it Meaning</vt:lpstr>
      <vt:lpstr>Give it Meaning</vt:lpstr>
      <vt:lpstr>Give it Meaning</vt:lpstr>
      <vt:lpstr>Give it Meaning</vt:lpstr>
      <vt:lpstr>PowerPoint Presentation</vt:lpstr>
      <vt:lpstr>Why Have A Logo?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gat316_travis_moore_concept_milestone_presentation</dc:title>
  <dc:creator>Travis Moore</dc:creator>
  <cp:keywords>GAT316;DigiPen;Richard Rowan;Concept Milestone;Presentation</cp:keywords>
  <cp:lastModifiedBy>Travis Moore</cp:lastModifiedBy>
  <cp:revision>60</cp:revision>
  <dcterms:created xsi:type="dcterms:W3CDTF">2016-09-19T19:42:34Z</dcterms:created>
  <dcterms:modified xsi:type="dcterms:W3CDTF">2016-09-22T00:49:34Z</dcterms:modified>
</cp:coreProperties>
</file>